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56" r:id="rId2"/>
    <p:sldId id="319" r:id="rId3"/>
    <p:sldId id="305" r:id="rId4"/>
    <p:sldId id="320" r:id="rId5"/>
    <p:sldId id="304" r:id="rId6"/>
    <p:sldId id="290" r:id="rId7"/>
    <p:sldId id="291" r:id="rId8"/>
    <p:sldId id="299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996" autoAdjust="0"/>
    <p:restoredTop sz="94660"/>
  </p:normalViewPr>
  <p:slideViewPr>
    <p:cSldViewPr snapToGrid="0">
      <p:cViewPr varScale="1">
        <p:scale>
          <a:sx n="86" d="100"/>
          <a:sy n="86" d="100"/>
        </p:scale>
        <p:origin x="48" y="45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9837290-80CD-4FE3-9D53-4E31DE768C2D}" type="datetimeFigureOut">
              <a:rPr lang="en-US" smtClean="0"/>
              <a:t>7/31/2024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1639E90-3AF0-465F-AB0B-E9C49BF6DA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43604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Algorithm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= set of instructions/steps written in a language understandable by a computer that takes input, uses and transforms representations, and produces output to solve a problem or accomplish a task. </a:t>
            </a:r>
            <a:r>
              <a:rPr lang="en-US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Example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 Alphabetically sorting a list of grocery store items.</a:t>
            </a:r>
          </a:p>
          <a:p>
            <a:pPr marL="457200" marR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Program/Code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= an algorithm or collection of algorithms formally written in a language understandable by a machine. </a:t>
            </a:r>
            <a:r>
              <a:rPr lang="en-US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Example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 A sorting algorithm written in Python programming language.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08F2E8-CD34-4B81-9B7B-2C7C1D8559C5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245119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Language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= a method of communicating consisting of a 1) lexicon/dictionary of words/symbols (lexemes/tokens) with categories and definitions and 2) a grammar with a set of rules and meaning for the categories and arrangement of the words. </a:t>
            </a:r>
            <a:r>
              <a:rPr lang="en-US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Example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 we have a dictionary of English words that have definitions and are categorized as noun, verb, etc. and the English grammar specifies a rule that the first letter of the first word in a sentence must be capitalized.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Instruction/Step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= a valid sentence in a language that states what to do. </a:t>
            </a:r>
            <a:r>
              <a:rPr lang="en-US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Example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 Create a list of grocery items.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08F2E8-CD34-4B81-9B7B-2C7C1D8559C5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021554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Abstraction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= the process of (verb) or product from (noun) omitting details. </a:t>
            </a:r>
            <a:r>
              <a:rPr lang="en-US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Example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 the use of a name to refer to a person or the name itself that is given to refer to a person.</a:t>
            </a:r>
          </a:p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Representation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= an entity that stands for something else. A representation is created using abstraction and is an abstraction. </a:t>
            </a:r>
            <a:r>
              <a:rPr lang="en-US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Example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 Your name is a representation for you. Discuss idea of sign (signifier and signified). 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08F2E8-CD34-4B81-9B7B-2C7C1D8559C5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567605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Computer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= a human or machine that can communicate using some form of language and can execute an algorithm. </a:t>
            </a:r>
            <a:r>
              <a:rPr lang="en-US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Example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 Your </a:t>
            </a:r>
            <a:r>
              <a:rPr lang="en-U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IPad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computer can communicate using a machine language but not English. A human computer can communicate using English and a machine language.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Computation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= the execution of an algorithm by a computer. </a:t>
            </a:r>
            <a:r>
              <a:rPr lang="en-US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Example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 A person performing the task of sorting a grocery list.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08F2E8-CD34-4B81-9B7B-2C7C1D8559C5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238960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12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Algorithm</a:t>
            </a:r>
            <a:r>
              <a:rPr lang="en-US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= set of instructions/steps written in a language understandable by a computer that takes input, uses and transforms representations, and produces output to solve a problem or accomplish a task. </a:t>
            </a:r>
            <a:r>
              <a:rPr lang="en-US" sz="12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Example</a:t>
            </a:r>
            <a:r>
              <a:rPr lang="en-US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 Alphabetically sorting a list of grocery store items.</a:t>
            </a:r>
          </a:p>
          <a:p>
            <a:pPr marL="457200" marR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12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Program/Code</a:t>
            </a:r>
            <a:r>
              <a:rPr lang="en-US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= an algorithm or collection of algorithms formally written in a language understandable by a machine. </a:t>
            </a:r>
            <a:r>
              <a:rPr lang="en-US" sz="12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Example</a:t>
            </a:r>
            <a:r>
              <a:rPr lang="en-US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 A sorting algorithm written in Python programming language.</a:t>
            </a:r>
          </a:p>
          <a:p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Computation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= the execution of an algorithm by a computer. </a:t>
            </a:r>
            <a:r>
              <a:rPr lang="en-US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Example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 A person performing the task of sorting a grocery list.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08F2E8-CD34-4B81-9B7B-2C7C1D8559C5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76770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08F2E8-CD34-4B81-9B7B-2C7C1D8559C5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61052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33CAC8-29CF-0E9B-DA60-6F5B0D3588B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7706F75-2EBA-70D5-A3D7-C908F07FF2B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FCDB0D6-B645-F5CC-91A8-54415DDDD6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D13140-73D8-4100-8506-11B2FFA445B5}" type="datetimeFigureOut">
              <a:rPr lang="en-US" smtClean="0"/>
              <a:t>7/31/2024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3CAFF9F-0FD2-E503-C0FE-FCA3B755BA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F2BAE58-6B48-5260-1795-BA911D8BA1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16BACA-315F-4738-BDBF-646654E6A7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61346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5D7340-80CF-067D-DBF3-7E7D7B63F9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CED2497-A917-D172-BE6A-8AD36438F42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6BBFA1C-D8DA-8A81-3D8D-A92D78F396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D13140-73D8-4100-8506-11B2FFA445B5}" type="datetimeFigureOut">
              <a:rPr lang="en-US" smtClean="0"/>
              <a:t>7/31/2024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2227C44-AEBC-32B3-C1A0-8CCEE4AB86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7D4D55-9B2E-C3F0-65BD-46C3A24CCF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16BACA-315F-4738-BDBF-646654E6A7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44216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89ED27B7-D3A2-0D98-2290-3204C7B21D0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BA568C4-281F-5646-B38C-D391D3C364B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07BB21F-BFD8-53F6-6A75-6AC7C5D5EB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D13140-73D8-4100-8506-11B2FFA445B5}" type="datetimeFigureOut">
              <a:rPr lang="en-US" smtClean="0"/>
              <a:t>7/31/2024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51EC978-6249-7984-203C-2609F8F614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5FE9F9F-880B-E66E-0973-FCA04717DB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16BACA-315F-4738-BDBF-646654E6A7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69362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7CB818-B99F-E0C2-E965-171ECAF437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C8640C0-61C1-4C6B-66E9-996A573018D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B9A7EE8-AA5C-6E56-0FCC-9553A23C21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D13140-73D8-4100-8506-11B2FFA445B5}" type="datetimeFigureOut">
              <a:rPr lang="en-US" smtClean="0"/>
              <a:t>7/31/2024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19D10FD-94C4-2505-ED98-E2A1AAEC01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D113C49-A2CE-1A75-7327-853D5D09D1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16BACA-315F-4738-BDBF-646654E6A7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94046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6BC096-4BD9-397A-B7FA-F51F253F23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9B3C21C-BA76-679E-31C3-171560BCF91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5F788FA-9DD2-D2D0-3B20-C3CF318F0F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D13140-73D8-4100-8506-11B2FFA445B5}" type="datetimeFigureOut">
              <a:rPr lang="en-US" smtClean="0"/>
              <a:t>7/31/2024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9CC89E6-4B06-71EE-1C64-E4F571FB1B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DADAB60-5BED-10FE-C308-CED71F1D59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16BACA-315F-4738-BDBF-646654E6A7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17484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4D1950-636D-DAF2-746C-D2501C00E0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A7189D8-2CB2-F7D3-9702-94A5CBEEA39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8F3D786-51C1-E892-F0C7-1BFA67F1725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FE92CE3-9649-3814-C17B-25B4168745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D13140-73D8-4100-8506-11B2FFA445B5}" type="datetimeFigureOut">
              <a:rPr lang="en-US" smtClean="0"/>
              <a:t>7/31/2024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F5BDF30-02F0-5726-B87D-1EF0A89BBD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A432EC8-B3F9-4A38-EFD3-18DC37BBD3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16BACA-315F-4738-BDBF-646654E6A7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36606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5154CF-5EEF-8351-F920-32CD478D85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09EEEF6-A95F-82FE-0F6E-8F28630501A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6066F7C-AE41-5E34-12E9-C8BD76C9904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A4FC8E6-9862-09D8-D30D-3F5C4C0EE98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925AF72-114F-A361-941A-7498A2AC0B4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2B07162-0FB9-6903-5710-7CBB745B2D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D13140-73D8-4100-8506-11B2FFA445B5}" type="datetimeFigureOut">
              <a:rPr lang="en-US" smtClean="0"/>
              <a:t>7/31/2024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2472CB9-F908-92FC-3170-E318B4600B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F05D3D4-E1D3-3D68-69D5-401372A152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16BACA-315F-4738-BDBF-646654E6A7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39616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7F176A-70A2-EFF7-2392-51BF5C2DD2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C2D1489-85AD-23D4-E88A-A8BBCFB26F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D13140-73D8-4100-8506-11B2FFA445B5}" type="datetimeFigureOut">
              <a:rPr lang="en-US" smtClean="0"/>
              <a:t>7/31/2024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6963066-7304-F578-239B-B0A2BD4887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0E064F2-7E55-E4EC-6C63-2B20041B1C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16BACA-315F-4738-BDBF-646654E6A7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2859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623CBD1-2181-56D5-91FF-3537150BB5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D13140-73D8-4100-8506-11B2FFA445B5}" type="datetimeFigureOut">
              <a:rPr lang="en-US" smtClean="0"/>
              <a:t>7/31/2024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60CB039-336A-88DD-6507-E549F9B76D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64FEA03-FD72-A81F-56BB-3D3AFF213A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16BACA-315F-4738-BDBF-646654E6A7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90216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FEA805-3684-BB7A-2FA0-FDF3A2319D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BE3AECA-3E69-1929-74E7-C3CA22EE2FE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2E9CEF3-547C-4524-824E-D64A666CE04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E74F7B2-E184-670E-EFE1-560A09C047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D13140-73D8-4100-8506-11B2FFA445B5}" type="datetimeFigureOut">
              <a:rPr lang="en-US" smtClean="0"/>
              <a:t>7/31/2024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C62CA44-071B-96C4-4A49-6053E514CD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501B69E-7661-60D4-52A0-C911E2A4A6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16BACA-315F-4738-BDBF-646654E6A7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19140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4AB52F-3620-1FB7-C86F-8A92EB4A16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B8C2C61-F04F-93F1-E4EE-BADFDB8DC96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FEE94A5-DAAC-592B-3D63-13BC171B1BA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0BE0207-A63C-050B-EA86-6CD363DF2D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D13140-73D8-4100-8506-11B2FFA445B5}" type="datetimeFigureOut">
              <a:rPr lang="en-US" smtClean="0"/>
              <a:t>7/31/2024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E4A9FA1-9DC9-E30E-D9E1-2FE3DD8EB4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34F0F9F-6EC2-3BFD-EA06-46C32E3EFC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16BACA-315F-4738-BDBF-646654E6A7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59650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841CD8D-B7D6-9F37-CF58-C134FE930E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810595A-9274-327D-EFEA-F2A77963ADC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6A1BA13-FA5C-C15A-F981-651E1F879B0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88D13140-73D8-4100-8506-11B2FFA445B5}" type="datetimeFigureOut">
              <a:rPr lang="en-US" smtClean="0"/>
              <a:t>7/31/2024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0F99049-4CFC-D13C-76AA-6B00B4C7A8D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BCBC3B7-C845-D378-E770-09E2841DFC7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E716BACA-315F-4738-BDBF-646654E6A7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48795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C3CE1F-6BCE-3F47-E855-853F3D1F6BB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Definition slides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5527016-EC33-B6A7-F6F0-FBC4AD911BD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700414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6D7894-DC7B-4087-8F4E-C3E7B95CA4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1444" y="207935"/>
            <a:ext cx="10362867" cy="1193114"/>
          </a:xfrm>
        </p:spPr>
        <p:txBody>
          <a:bodyPr/>
          <a:lstStyle/>
          <a:p>
            <a:r>
              <a:rPr lang="en-US" dirty="0"/>
              <a:t>Algorithm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393A7EB-5A99-4658-9C06-B0E53A8B0EE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91000" y="1746426"/>
            <a:ext cx="10362867" cy="3682206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What is an algorithm?</a:t>
            </a:r>
          </a:p>
          <a:p>
            <a:pPr lvl="1"/>
            <a:r>
              <a:rPr lang="en-US" dirty="0"/>
              <a:t>set of steps/</a:t>
            </a:r>
            <a:r>
              <a:rPr lang="en-US" b="1" dirty="0"/>
              <a:t>instructions</a:t>
            </a:r>
            <a:r>
              <a:rPr lang="en-US" dirty="0"/>
              <a:t> written in a </a:t>
            </a:r>
            <a:r>
              <a:rPr lang="en-US" b="1" dirty="0"/>
              <a:t>language</a:t>
            </a:r>
            <a:r>
              <a:rPr lang="en-US" dirty="0"/>
              <a:t> understandable by a </a:t>
            </a:r>
            <a:r>
              <a:rPr lang="en-US" b="1" dirty="0"/>
              <a:t>computer</a:t>
            </a:r>
            <a:r>
              <a:rPr lang="en-US" dirty="0"/>
              <a:t> that takes </a:t>
            </a:r>
            <a:r>
              <a:rPr lang="en-US" b="1" dirty="0"/>
              <a:t>input</a:t>
            </a:r>
            <a:r>
              <a:rPr lang="en-US" dirty="0"/>
              <a:t>, uses and transforms </a:t>
            </a:r>
            <a:r>
              <a:rPr lang="en-US" b="1" dirty="0"/>
              <a:t>representations</a:t>
            </a:r>
            <a:r>
              <a:rPr lang="en-US" dirty="0"/>
              <a:t>, and produces </a:t>
            </a:r>
            <a:r>
              <a:rPr lang="en-US" b="1" dirty="0"/>
              <a:t>output</a:t>
            </a:r>
            <a:r>
              <a:rPr lang="en-US" dirty="0"/>
              <a:t> to solve a problem or accomplish a task.</a:t>
            </a:r>
          </a:p>
        </p:txBody>
      </p:sp>
    </p:spTree>
    <p:extLst>
      <p:ext uri="{BB962C8B-B14F-4D97-AF65-F5344CB8AC3E}">
        <p14:creationId xmlns:p14="http://schemas.microsoft.com/office/powerpoint/2010/main" val="40936172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804590-4F8B-474B-B883-06F4FB54C3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4667" y="178278"/>
            <a:ext cx="10362867" cy="1193114"/>
          </a:xfrm>
        </p:spPr>
        <p:txBody>
          <a:bodyPr/>
          <a:lstStyle/>
          <a:p>
            <a:r>
              <a:rPr lang="en-US" dirty="0"/>
              <a:t>Language and Instruction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CED9E40-60A5-4032-ADB8-897407A9EFD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81116" y="1587897"/>
            <a:ext cx="10362867" cy="3682206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A method of communicating consisting of </a:t>
            </a:r>
          </a:p>
          <a:p>
            <a:pPr marL="914400" lvl="1" indent="-514350">
              <a:buFont typeface="+mj-lt"/>
              <a:buAutoNum type="arabicPeriod"/>
            </a:pPr>
            <a:r>
              <a:rPr lang="en-US" dirty="0"/>
              <a:t>lexicon/dictionary of words/symbols (lexemes/tokens) with categories and definitions </a:t>
            </a:r>
          </a:p>
          <a:p>
            <a:pPr marL="914400" lvl="1" indent="-514350">
              <a:buFont typeface="+mj-lt"/>
              <a:buAutoNum type="arabicPeriod"/>
            </a:pPr>
            <a:r>
              <a:rPr lang="en-US" dirty="0"/>
              <a:t>a grammar with a set of rules and meaning for the categories and arrangement of the words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b="1" dirty="0"/>
              <a:t>Instruction</a:t>
            </a:r>
            <a:r>
              <a:rPr lang="en-US" dirty="0"/>
              <a:t>: A valid sentence in a language that states what to do.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6233755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B4BD9D-6ADC-4796-BA5B-5716F02B1F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367" y="176064"/>
            <a:ext cx="10362867" cy="1193114"/>
          </a:xfrm>
        </p:spPr>
        <p:txBody>
          <a:bodyPr/>
          <a:lstStyle/>
          <a:p>
            <a:r>
              <a:rPr lang="en-US" dirty="0"/>
              <a:t>Syntax and Semantics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5B4833D-E1FE-4BA9-A4C0-B16DCA1BB4D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12862" y="1495442"/>
            <a:ext cx="10362867" cy="3181236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Syntax </a:t>
            </a:r>
          </a:p>
          <a:p>
            <a:pPr lvl="1"/>
            <a:r>
              <a:rPr lang="en-US" dirty="0"/>
              <a:t>Spelling</a:t>
            </a:r>
          </a:p>
          <a:p>
            <a:pPr lvl="1"/>
            <a:r>
              <a:rPr lang="en-US" dirty="0"/>
              <a:t>Order</a:t>
            </a:r>
          </a:p>
          <a:p>
            <a:pPr marL="0" indent="0">
              <a:buNone/>
            </a:pPr>
            <a:r>
              <a:rPr lang="en-US" dirty="0"/>
              <a:t>Semantics</a:t>
            </a:r>
          </a:p>
          <a:p>
            <a:pPr lvl="1"/>
            <a:r>
              <a:rPr lang="en-US" dirty="0"/>
              <a:t>Meaning</a:t>
            </a:r>
          </a:p>
          <a:p>
            <a:pPr marL="457200" lvl="1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It will take time to learn all the rules</a:t>
            </a:r>
          </a:p>
        </p:txBody>
      </p:sp>
    </p:spTree>
    <p:extLst>
      <p:ext uri="{BB962C8B-B14F-4D97-AF65-F5344CB8AC3E}">
        <p14:creationId xmlns:p14="http://schemas.microsoft.com/office/powerpoint/2010/main" val="404590771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E1FB83-B401-4336-ADA6-E25A60D3F7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9381" y="135278"/>
            <a:ext cx="10362867" cy="1193114"/>
          </a:xfrm>
        </p:spPr>
        <p:txBody>
          <a:bodyPr/>
          <a:lstStyle/>
          <a:p>
            <a:r>
              <a:rPr lang="en-US" dirty="0"/>
              <a:t>Abstraction and Representation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7A48C8E-4E43-49A4-B578-B1322F07767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91000" y="1587897"/>
            <a:ext cx="10362867" cy="3682206"/>
          </a:xfrm>
        </p:spPr>
        <p:txBody>
          <a:bodyPr/>
          <a:lstStyle/>
          <a:p>
            <a:pPr marL="0" indent="0">
              <a:buNone/>
            </a:pPr>
            <a:r>
              <a:rPr lang="en-US" b="1" dirty="0"/>
              <a:t>Abstraction</a:t>
            </a:r>
            <a:r>
              <a:rPr lang="en-US" dirty="0"/>
              <a:t>: the process or product of omitting details. 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b="1" dirty="0"/>
              <a:t>Representation</a:t>
            </a:r>
            <a:r>
              <a:rPr lang="en-US" dirty="0"/>
              <a:t>: an entity that stands for something else. A representation is created using abstraction and is an abstraction.</a:t>
            </a:r>
          </a:p>
          <a:p>
            <a:pPr lvl="1"/>
            <a:r>
              <a:rPr lang="en-US" dirty="0"/>
              <a:t>Example:</a:t>
            </a:r>
          </a:p>
          <a:p>
            <a:pPr lvl="2"/>
            <a:r>
              <a:rPr lang="en-US" dirty="0"/>
              <a:t>x = 2     		x + y = 5</a:t>
            </a:r>
          </a:p>
        </p:txBody>
      </p:sp>
    </p:spTree>
    <p:extLst>
      <p:ext uri="{BB962C8B-B14F-4D97-AF65-F5344CB8AC3E}">
        <p14:creationId xmlns:p14="http://schemas.microsoft.com/office/powerpoint/2010/main" val="381536287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F37DC6E-1F62-41AD-ADB9-B494711FF0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7418" y="1034264"/>
            <a:ext cx="10362867" cy="1193114"/>
          </a:xfrm>
        </p:spPr>
        <p:txBody>
          <a:bodyPr/>
          <a:lstStyle/>
          <a:p>
            <a:r>
              <a:rPr lang="en-US" dirty="0"/>
              <a:t>What is a computer and computation?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859012D-9B0E-4312-AB0A-2FE89553883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51458" y="1786580"/>
            <a:ext cx="10362867" cy="3682206"/>
          </a:xfrm>
        </p:spPr>
        <p:txBody>
          <a:bodyPr/>
          <a:lstStyle/>
          <a:p>
            <a:r>
              <a:rPr lang="en-US" b="1" dirty="0"/>
              <a:t>Computer: </a:t>
            </a:r>
            <a:r>
              <a:rPr lang="en-US" dirty="0"/>
              <a:t>A person or machine that can communicate using some form of language and can execute an algorithm.</a:t>
            </a:r>
          </a:p>
          <a:p>
            <a:endParaRPr lang="en-US" b="1" dirty="0"/>
          </a:p>
          <a:p>
            <a:r>
              <a:rPr lang="en-US" b="1" dirty="0"/>
              <a:t>Computation: </a:t>
            </a:r>
            <a:r>
              <a:rPr lang="en-US" dirty="0"/>
              <a:t>When a computer executes an algorithm.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6433671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6D7894-DC7B-4087-8F4E-C3E7B95CA4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2143" y="212620"/>
            <a:ext cx="10362867" cy="1193114"/>
          </a:xfrm>
        </p:spPr>
        <p:txBody>
          <a:bodyPr/>
          <a:lstStyle/>
          <a:p>
            <a:r>
              <a:rPr lang="en-US" dirty="0"/>
              <a:t>Algorithm vs. Computation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393A7EB-5A99-4658-9C06-B0E53A8B0EE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24052" y="1418001"/>
            <a:ext cx="10362866" cy="2761655"/>
          </a:xfrm>
        </p:spPr>
        <p:txBody>
          <a:bodyPr>
            <a:normAutofit fontScale="92500" lnSpcReduction="20000"/>
          </a:bodyPr>
          <a:lstStyle/>
          <a:p>
            <a:r>
              <a:rPr lang="en-US" dirty="0"/>
              <a:t>What is an algorithm?</a:t>
            </a:r>
          </a:p>
          <a:p>
            <a:pPr lvl="1"/>
            <a:r>
              <a:rPr lang="en-US" dirty="0"/>
              <a:t>A set of instructions to perform a task or solve a problem.</a:t>
            </a:r>
          </a:p>
          <a:p>
            <a:pPr lvl="1"/>
            <a:endParaRPr lang="en-US" dirty="0"/>
          </a:p>
          <a:p>
            <a:r>
              <a:rPr lang="en-US" dirty="0"/>
              <a:t>What is a program?</a:t>
            </a:r>
          </a:p>
          <a:p>
            <a:pPr lvl="1"/>
            <a:r>
              <a:rPr lang="en-US" dirty="0"/>
              <a:t>An algorithm formally written in a language understandable by a machine.</a:t>
            </a:r>
          </a:p>
          <a:p>
            <a:pPr lvl="1"/>
            <a:endParaRPr lang="en-US" dirty="0"/>
          </a:p>
          <a:p>
            <a:r>
              <a:rPr lang="en-US" dirty="0"/>
              <a:t>What is computation?</a:t>
            </a:r>
          </a:p>
          <a:p>
            <a:pPr lvl="1"/>
            <a:r>
              <a:rPr lang="en-US" dirty="0"/>
              <a:t>When a computer executes an algorithm.</a:t>
            </a:r>
          </a:p>
        </p:txBody>
      </p:sp>
    </p:spTree>
    <p:extLst>
      <p:ext uri="{BB962C8B-B14F-4D97-AF65-F5344CB8AC3E}">
        <p14:creationId xmlns:p14="http://schemas.microsoft.com/office/powerpoint/2010/main" val="18633496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243" y="213012"/>
            <a:ext cx="8173871" cy="1193114"/>
          </a:xfrm>
        </p:spPr>
        <p:txBody>
          <a:bodyPr>
            <a:normAutofit fontScale="90000"/>
          </a:bodyPr>
          <a:lstStyle/>
          <a:p>
            <a:r>
              <a:rPr lang="en-US" dirty="0"/>
              <a:t>The set of instructions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24102" y="2113819"/>
            <a:ext cx="7772150" cy="2490331"/>
          </a:xfrm>
        </p:spPr>
        <p:txBody>
          <a:bodyPr/>
          <a:lstStyle/>
          <a:p>
            <a:r>
              <a:rPr lang="en-US" dirty="0"/>
              <a:t>Requirements:</a:t>
            </a:r>
          </a:p>
          <a:p>
            <a:pPr lvl="1"/>
            <a:r>
              <a:rPr lang="en-US" dirty="0"/>
              <a:t>Precise/Contains enough detail.</a:t>
            </a:r>
          </a:p>
          <a:p>
            <a:pPr lvl="1"/>
            <a:r>
              <a:rPr lang="en-US" dirty="0"/>
              <a:t>Correct/Does what it is supposed to.</a:t>
            </a:r>
          </a:p>
          <a:p>
            <a:pPr lvl="1"/>
            <a:r>
              <a:rPr lang="en-US" dirty="0"/>
              <a:t>Understandable </a:t>
            </a:r>
            <a:r>
              <a:rPr lang="en-US" b="1" dirty="0"/>
              <a:t>by the computer.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5567167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730</Words>
  <Application>Microsoft Office PowerPoint</Application>
  <PresentationFormat>Widescreen</PresentationFormat>
  <Paragraphs>60</Paragraphs>
  <Slides>8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3" baseType="lpstr">
      <vt:lpstr>Aptos</vt:lpstr>
      <vt:lpstr>Aptos Display</vt:lpstr>
      <vt:lpstr>Arial</vt:lpstr>
      <vt:lpstr>Calibri</vt:lpstr>
      <vt:lpstr>Office Theme</vt:lpstr>
      <vt:lpstr>Definition slides</vt:lpstr>
      <vt:lpstr>Algorithm</vt:lpstr>
      <vt:lpstr>Language and Instruction</vt:lpstr>
      <vt:lpstr>Syntax and Semantics</vt:lpstr>
      <vt:lpstr>Abstraction and Representation</vt:lpstr>
      <vt:lpstr>What is a computer and computation?</vt:lpstr>
      <vt:lpstr>Algorithm vs. Computation</vt:lpstr>
      <vt:lpstr>The set of instructions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Hutchinson, Rebecca</dc:creator>
  <cp:lastModifiedBy>Hutchinson, Rebecca</cp:lastModifiedBy>
  <cp:revision>1</cp:revision>
  <dcterms:created xsi:type="dcterms:W3CDTF">2024-07-31T20:40:25Z</dcterms:created>
  <dcterms:modified xsi:type="dcterms:W3CDTF">2024-07-31T20:41:30Z</dcterms:modified>
</cp:coreProperties>
</file>